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12192000"/>
  <p:embeddedFontLst>
    <p:embeddedFont>
      <p:font typeface="Montserrat" panose="00000500000000000000" pitchFamily="2" charset="0"/>
      <p:regular r:id="rId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283C94-AE84-4AEB-B082-5270F846CF9F}" v="2" dt="2024-07-24T15:41:13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60" d="100"/>
          <a:sy n="60" d="100"/>
        </p:scale>
        <p:origin x="88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font" Target="fonts/font1.fntdata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lips, Yvonne" userId="4f378f5f-ebed-4f9a-a9f1-48b92fe63ca1" providerId="ADAL" clId="{7A283C94-AE84-4AEB-B082-5270F846CF9F}"/>
    <pc:docChg chg="modSld">
      <pc:chgData name="Phillips, Yvonne" userId="4f378f5f-ebed-4f9a-a9f1-48b92fe63ca1" providerId="ADAL" clId="{7A283C94-AE84-4AEB-B082-5270F846CF9F}" dt="2024-07-24T15:41:16.365" v="4" actId="1076"/>
      <pc:docMkLst>
        <pc:docMk/>
      </pc:docMkLst>
      <pc:sldChg chg="addSp modSp mod">
        <pc:chgData name="Phillips, Yvonne" userId="4f378f5f-ebed-4f9a-a9f1-48b92fe63ca1" providerId="ADAL" clId="{7A283C94-AE84-4AEB-B082-5270F846CF9F}" dt="2024-07-24T15:41:16.365" v="4" actId="1076"/>
        <pc:sldMkLst>
          <pc:docMk/>
          <pc:sldMk cId="0" sldId="256"/>
        </pc:sldMkLst>
        <pc:spChg chg="mod">
          <ac:chgData name="Phillips, Yvonne" userId="4f378f5f-ebed-4f9a-a9f1-48b92fe63ca1" providerId="ADAL" clId="{7A283C94-AE84-4AEB-B082-5270F846CF9F}" dt="2024-07-24T15:40:52.714" v="2" actId="207"/>
          <ac:spMkLst>
            <pc:docMk/>
            <pc:sldMk cId="0" sldId="256"/>
            <ac:spMk id="18" creationId="{AFCDC828-41C9-F840-D7CD-D13F5EAF89C6}"/>
          </ac:spMkLst>
        </pc:spChg>
        <pc:spChg chg="mod">
          <ac:chgData name="Phillips, Yvonne" userId="4f378f5f-ebed-4f9a-a9f1-48b92fe63ca1" providerId="ADAL" clId="{7A283C94-AE84-4AEB-B082-5270F846CF9F}" dt="2024-07-24T15:40:45.787" v="1" actId="1076"/>
          <ac:spMkLst>
            <pc:docMk/>
            <pc:sldMk cId="0" sldId="256"/>
            <ac:spMk id="20" creationId="{347A0981-017F-0B5D-745D-507930E97C9E}"/>
          </ac:spMkLst>
        </pc:spChg>
        <pc:spChg chg="add mod">
          <ac:chgData name="Phillips, Yvonne" userId="4f378f5f-ebed-4f9a-a9f1-48b92fe63ca1" providerId="ADAL" clId="{7A283C94-AE84-4AEB-B082-5270F846CF9F}" dt="2024-07-24T15:41:16.365" v="4" actId="1076"/>
          <ac:spMkLst>
            <pc:docMk/>
            <pc:sldMk cId="0" sldId="256"/>
            <ac:spMk id="21" creationId="{A883B78E-6DF5-18E4-80BC-6329E7E01F1C}"/>
          </ac:spMkLst>
        </pc:spChg>
        <pc:picChg chg="mod">
          <ac:chgData name="Phillips, Yvonne" userId="4f378f5f-ebed-4f9a-a9f1-48b92fe63ca1" providerId="ADAL" clId="{7A283C94-AE84-4AEB-B082-5270F846CF9F}" dt="2024-07-24T15:40:42.413" v="0" actId="1076"/>
          <ac:picMkLst>
            <pc:docMk/>
            <pc:sldMk cId="0" sldId="256"/>
            <ac:picMk id="1026" creationId="{3C9E190D-CBC3-80DA-BEB5-A46B20D17948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7122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rcRect l="14375" r="14375"/>
          <a:stretch/>
        </p:blipFill>
        <p:spPr>
          <a:xfrm>
            <a:off x="849121" y="3553776"/>
            <a:ext cx="2202131" cy="2318032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-156893" y="6031352"/>
            <a:ext cx="3980455" cy="2303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14"/>
              </a:lnSpc>
              <a:buNone/>
            </a:pPr>
            <a:r>
              <a:rPr lang="en-US" sz="1440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Psoriasis</a:t>
            </a:r>
            <a:endParaRPr lang="en-US" dirty="0"/>
          </a:p>
        </p:txBody>
      </p:sp>
      <p:pic>
        <p:nvPicPr>
          <p:cNvPr id="8" name="Object 7" descr="preencoded.png"/>
          <p:cNvPicPr>
            <a:picLocks noChangeAspect="1"/>
          </p:cNvPicPr>
          <p:nvPr/>
        </p:nvPicPr>
        <p:blipFill>
          <a:blip r:embed="rId4"/>
          <a:srcRect l="14400" r="14400"/>
          <a:stretch/>
        </p:blipFill>
        <p:spPr>
          <a:xfrm>
            <a:off x="9373182" y="3025822"/>
            <a:ext cx="2202131" cy="2318032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8484019" y="5464494"/>
            <a:ext cx="3980455" cy="2303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14"/>
              </a:lnSpc>
              <a:buNone/>
            </a:pPr>
            <a:r>
              <a:rPr lang="en-US" sz="1440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Seborrheic Dermatitis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8211545" y="5941780"/>
            <a:ext cx="3980455" cy="6398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661"/>
              </a:spcBef>
              <a:buNone/>
            </a:pPr>
            <a:r>
              <a:rPr lang="en-US" sz="12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Seborrheic dermatitis is a common skin condition that causes a red, itchy, flaky scalp, often known as dandruff.</a:t>
            </a:r>
            <a:endParaRPr lang="en-US" dirty="0"/>
          </a:p>
        </p:txBody>
      </p:sp>
      <p:pic>
        <p:nvPicPr>
          <p:cNvPr id="12" name="Object 11" descr="preencoded.png"/>
          <p:cNvPicPr>
            <a:picLocks noChangeAspect="1"/>
          </p:cNvPicPr>
          <p:nvPr/>
        </p:nvPicPr>
        <p:blipFill>
          <a:blip r:embed="rId5"/>
          <a:srcRect l="5957" r="5957"/>
          <a:stretch/>
        </p:blipFill>
        <p:spPr>
          <a:xfrm>
            <a:off x="4841477" y="215309"/>
            <a:ext cx="2202133" cy="2318034"/>
          </a:xfrm>
          <a:prstGeom prst="rect">
            <a:avLst/>
          </a:prstGeom>
        </p:spPr>
      </p:pic>
      <p:sp>
        <p:nvSpPr>
          <p:cNvPr id="13" name="Object 12"/>
          <p:cNvSpPr/>
          <p:nvPr/>
        </p:nvSpPr>
        <p:spPr>
          <a:xfrm>
            <a:off x="3823562" y="2573509"/>
            <a:ext cx="3980455" cy="2303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14"/>
              </a:lnSpc>
              <a:buNone/>
            </a:pPr>
            <a:r>
              <a:rPr lang="en-US" sz="1440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Lichen Planus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3692170" y="2754431"/>
            <a:ext cx="3980455" cy="6398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661"/>
              </a:spcBef>
              <a:buNone/>
            </a:pPr>
            <a:r>
              <a:rPr lang="en-US" sz="12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Lichen planus is an inflammatory skin condition that causes purple, itchy, and sometimes painful rashes on the skin.</a:t>
            </a:r>
            <a:endParaRPr lang="en-US" dirty="0"/>
          </a:p>
        </p:txBody>
      </p:sp>
      <p:pic>
        <p:nvPicPr>
          <p:cNvPr id="1026" name="Picture 2" descr="Pityriasis Rosea Condition, Treatments ...">
            <a:extLst>
              <a:ext uri="{FF2B5EF4-FFF2-40B4-BE49-F238E27FC236}">
                <a16:creationId xmlns:a16="http://schemas.microsoft.com/office/drawing/2014/main" id="{3C9E190D-CBC3-80DA-BEB5-A46B20D17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347" y="3629563"/>
            <a:ext cx="2665434" cy="2269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czema on black skin: Pictures ...">
            <a:extLst>
              <a:ext uri="{FF2B5EF4-FFF2-40B4-BE49-F238E27FC236}">
                <a16:creationId xmlns:a16="http://schemas.microsoft.com/office/drawing/2014/main" id="{07E358F8-023A-73CD-5ED2-8A254770D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4976" y="401046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6F47975-ED66-F72A-E130-1D582A200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784" y="215309"/>
            <a:ext cx="2314575" cy="197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Object 12">
            <a:extLst>
              <a:ext uri="{FF2B5EF4-FFF2-40B4-BE49-F238E27FC236}">
                <a16:creationId xmlns:a16="http://schemas.microsoft.com/office/drawing/2014/main" id="{525B43EA-A5DB-A276-4FEE-58D3952F1871}"/>
              </a:ext>
            </a:extLst>
          </p:cNvPr>
          <p:cNvSpPr/>
          <p:nvPr/>
        </p:nvSpPr>
        <p:spPr>
          <a:xfrm>
            <a:off x="216621" y="2288772"/>
            <a:ext cx="3980455" cy="2303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14"/>
              </a:lnSpc>
              <a:buNone/>
            </a:pPr>
            <a:r>
              <a:rPr lang="en-US" sz="144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pityriasis rubra pilaris </a:t>
            </a:r>
            <a:endParaRPr lang="en-US" dirty="0"/>
          </a:p>
        </p:txBody>
      </p:sp>
      <p:sp>
        <p:nvSpPr>
          <p:cNvPr id="18" name="Object 12">
            <a:extLst>
              <a:ext uri="{FF2B5EF4-FFF2-40B4-BE49-F238E27FC236}">
                <a16:creationId xmlns:a16="http://schemas.microsoft.com/office/drawing/2014/main" id="{AFCDC828-41C9-F840-D7CD-D13F5EAF89C6}"/>
              </a:ext>
            </a:extLst>
          </p:cNvPr>
          <p:cNvSpPr/>
          <p:nvPr/>
        </p:nvSpPr>
        <p:spPr>
          <a:xfrm>
            <a:off x="7994924" y="2173608"/>
            <a:ext cx="3980455" cy="2303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14"/>
              </a:lnSpc>
              <a:buNone/>
            </a:pPr>
            <a:r>
              <a:rPr lang="en-US" sz="144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chronic</a:t>
            </a:r>
            <a:r>
              <a:rPr lang="en-US" sz="1440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dermatitis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7A0981-017F-0B5D-745D-507930E97C9E}"/>
              </a:ext>
            </a:extLst>
          </p:cNvPr>
          <p:cNvSpPr txBox="1"/>
          <p:nvPr/>
        </p:nvSpPr>
        <p:spPr>
          <a:xfrm>
            <a:off x="4841477" y="6031352"/>
            <a:ext cx="2665434" cy="313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40" dirty="0">
                <a:latin typeface="Montserrat" panose="00000500000000000000" pitchFamily="2" charset="0"/>
              </a:rPr>
              <a:t>pityriasis rosea</a:t>
            </a:r>
          </a:p>
        </p:txBody>
      </p:sp>
      <p:sp>
        <p:nvSpPr>
          <p:cNvPr id="21" name="Object 5">
            <a:extLst>
              <a:ext uri="{FF2B5EF4-FFF2-40B4-BE49-F238E27FC236}">
                <a16:creationId xmlns:a16="http://schemas.microsoft.com/office/drawing/2014/main" id="{A883B78E-6DF5-18E4-80BC-6329E7E01F1C}"/>
              </a:ext>
            </a:extLst>
          </p:cNvPr>
          <p:cNvSpPr/>
          <p:nvPr/>
        </p:nvSpPr>
        <p:spPr>
          <a:xfrm>
            <a:off x="46871" y="6266683"/>
            <a:ext cx="3980455" cy="6398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661"/>
              </a:spcBef>
              <a:buNone/>
            </a:pPr>
            <a:r>
              <a:rPr lang="en-US" sz="12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Psoriasis is a chronic skin condition characterized by red, scaly patches that can be itchy and painful.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75</Words>
  <Application>Microsoft Office PowerPoint</Application>
  <PresentationFormat>Widescreen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Montserrat</vt:lpstr>
      <vt:lpstr>Office Theme</vt:lpstr>
      <vt:lpstr>PowerPoint Presentation</vt:lpstr>
    </vt:vector>
  </TitlesOfParts>
  <Company>Beautiful.ai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Tools for the Internal Revenue Service</dc:title>
  <dc:subject>Data Analysis Tools for the Internal Revenue Service</dc:subject>
  <dc:creator>redbeetle1994@yahoo.com</dc:creator>
  <cp:lastModifiedBy>Phillips, Yvonne</cp:lastModifiedBy>
  <cp:revision>2</cp:revision>
  <dcterms:created xsi:type="dcterms:W3CDTF">2024-07-24T15:33:34Z</dcterms:created>
  <dcterms:modified xsi:type="dcterms:W3CDTF">2024-07-24T15:41:22Z</dcterms:modified>
</cp:coreProperties>
</file>